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8" r:id="rId12"/>
    <p:sldMasterId id="2147483679" r:id="rId14"/>
  </p:sldMasterIdLst>
  <p:sldIdLst>
    <p:sldId id="257" r:id="rId16"/>
    <p:sldId id="258" r:id="rId17"/>
    <p:sldId id="282" r:id="rId18"/>
    <p:sldId id="259" r:id="rId19"/>
    <p:sldId id="284" r:id="rId20"/>
    <p:sldId id="283" r:id="rId21"/>
    <p:sldId id="288" r:id="rId22"/>
    <p:sldId id="287" r:id="rId23"/>
    <p:sldId id="260" r:id="rId24"/>
    <p:sldId id="285" r:id="rId25"/>
    <p:sldId id="261" r:id="rId26"/>
    <p:sldId id="286" r:id="rId27"/>
    <p:sldId id="289" r:id="rId28"/>
    <p:sldId id="291" r:id="rId29"/>
    <p:sldId id="290" r:id="rId30"/>
    <p:sldId id="292" r:id="rId31"/>
    <p:sldId id="293" r:id="rId32"/>
    <p:sldId id="294" r:id="rId33"/>
    <p:sldId id="296" r:id="rId34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879" userDrawn="1">
          <p15:clr>
            <a:srgbClr val="A4A3A4"/>
          </p15:clr>
        </p15:guide>
        <p15:guide id="1" pos="21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1" snapToObjects="1">
      <p:cViewPr varScale="1">
        <p:scale>
          <a:sx n="83" d="100"/>
          <a:sy n="83" d="100"/>
        </p:scale>
        <p:origin x="-629" y="-58"/>
      </p:cViewPr>
      <p:guideLst>
        <p:guide orient="horz" pos="2879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slideMaster" Target="slideMasters/slideMaster2.xml"></Relationship><Relationship Id="rId16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19" Type="http://schemas.openxmlformats.org/officeDocument/2006/relationships/slide" Target="slides/slide4.xml"></Relationship><Relationship Id="rId20" Type="http://schemas.openxmlformats.org/officeDocument/2006/relationships/slide" Target="slides/slide5.xml"></Relationship><Relationship Id="rId21" Type="http://schemas.openxmlformats.org/officeDocument/2006/relationships/slide" Target="slides/slide6.xml"></Relationship><Relationship Id="rId22" Type="http://schemas.openxmlformats.org/officeDocument/2006/relationships/slide" Target="slides/slide7.xml"></Relationship><Relationship Id="rId23" Type="http://schemas.openxmlformats.org/officeDocument/2006/relationships/slide" Target="slides/slide8.xml"></Relationship><Relationship Id="rId24" Type="http://schemas.openxmlformats.org/officeDocument/2006/relationships/slide" Target="slides/slide9.xml"></Relationship><Relationship Id="rId25" Type="http://schemas.openxmlformats.org/officeDocument/2006/relationships/slide" Target="slides/slide10.xml"></Relationship><Relationship Id="rId26" Type="http://schemas.openxmlformats.org/officeDocument/2006/relationships/slide" Target="slides/slide11.xml"></Relationship><Relationship Id="rId27" Type="http://schemas.openxmlformats.org/officeDocument/2006/relationships/slide" Target="slides/slide12.xml"></Relationship><Relationship Id="rId28" Type="http://schemas.openxmlformats.org/officeDocument/2006/relationships/slide" Target="slides/slide13.xml"></Relationship><Relationship Id="rId29" Type="http://schemas.openxmlformats.org/officeDocument/2006/relationships/slide" Target="slides/slide14.xml"></Relationship><Relationship Id="rId30" Type="http://schemas.openxmlformats.org/officeDocument/2006/relationships/slide" Target="slides/slide15.xml"></Relationship><Relationship Id="rId31" Type="http://schemas.openxmlformats.org/officeDocument/2006/relationships/slide" Target="slides/slide16.xml"></Relationship><Relationship Id="rId32" Type="http://schemas.openxmlformats.org/officeDocument/2006/relationships/slide" Target="slides/slide17.xml"></Relationship><Relationship Id="rId33" Type="http://schemas.openxmlformats.org/officeDocument/2006/relationships/slide" Target="slides/slide18.xml"></Relationship><Relationship Id="rId34" Type="http://schemas.openxmlformats.org/officeDocument/2006/relationships/slide" Target="slides/slide19.xml"></Relationship><Relationship Id="rId35" Type="http://schemas.openxmlformats.org/officeDocument/2006/relationships/viewProps" Target="viewProps.xml"></Relationship><Relationship Id="rId36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1081222941.png"></Relationship><Relationship Id="rId3" Type="http://schemas.openxmlformats.org/officeDocument/2006/relationships/image" Target="../media/fImage77552308467.png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Relationship Id="rId2" Type="http://schemas.openxmlformats.org/officeDocument/2006/relationships/image" Target="../media/fImage78162406334.png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5/10/2017</a:t>
            </a:fld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877824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40207" y="140207"/>
            <a:ext cx="888492" cy="888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669279" y="3375659"/>
            <a:ext cx="1245235" cy="1245235"/>
          </a:xfrm>
          <a:custGeom>
            <a:avLst/>
            <a:gdLst/>
            <a:ahLst/>
            <a:cxnLst/>
            <a:rect l="l" t="t" r="r" b="b"/>
            <a:pathLst>
              <a:path w="1245234" h="1245235">
                <a:moveTo>
                  <a:pt x="622554" y="0"/>
                </a:moveTo>
                <a:lnTo>
                  <a:pt x="573906" y="1873"/>
                </a:lnTo>
                <a:lnTo>
                  <a:pt x="526282" y="7400"/>
                </a:lnTo>
                <a:lnTo>
                  <a:pt x="479820" y="16444"/>
                </a:lnTo>
                <a:lnTo>
                  <a:pt x="434657" y="28864"/>
                </a:lnTo>
                <a:lnTo>
                  <a:pt x="390933" y="44524"/>
                </a:lnTo>
                <a:lnTo>
                  <a:pt x="348787" y="63283"/>
                </a:lnTo>
                <a:lnTo>
                  <a:pt x="308355" y="85005"/>
                </a:lnTo>
                <a:lnTo>
                  <a:pt x="269778" y="109550"/>
                </a:lnTo>
                <a:lnTo>
                  <a:pt x="233194" y="136780"/>
                </a:lnTo>
                <a:lnTo>
                  <a:pt x="198740" y="166556"/>
                </a:lnTo>
                <a:lnTo>
                  <a:pt x="166556" y="198740"/>
                </a:lnTo>
                <a:lnTo>
                  <a:pt x="136780" y="233194"/>
                </a:lnTo>
                <a:lnTo>
                  <a:pt x="109550" y="269778"/>
                </a:lnTo>
                <a:lnTo>
                  <a:pt x="85005" y="308355"/>
                </a:lnTo>
                <a:lnTo>
                  <a:pt x="63283" y="348787"/>
                </a:lnTo>
                <a:lnTo>
                  <a:pt x="44524" y="390933"/>
                </a:lnTo>
                <a:lnTo>
                  <a:pt x="28864" y="434657"/>
                </a:lnTo>
                <a:lnTo>
                  <a:pt x="16444" y="479820"/>
                </a:lnTo>
                <a:lnTo>
                  <a:pt x="7400" y="526282"/>
                </a:lnTo>
                <a:lnTo>
                  <a:pt x="1873" y="573906"/>
                </a:lnTo>
                <a:lnTo>
                  <a:pt x="0" y="622553"/>
                </a:lnTo>
                <a:lnTo>
                  <a:pt x="1873" y="671201"/>
                </a:lnTo>
                <a:lnTo>
                  <a:pt x="7400" y="718825"/>
                </a:lnTo>
                <a:lnTo>
                  <a:pt x="16444" y="765287"/>
                </a:lnTo>
                <a:lnTo>
                  <a:pt x="28864" y="810450"/>
                </a:lnTo>
                <a:lnTo>
                  <a:pt x="44524" y="854174"/>
                </a:lnTo>
                <a:lnTo>
                  <a:pt x="63283" y="896320"/>
                </a:lnTo>
                <a:lnTo>
                  <a:pt x="85005" y="936751"/>
                </a:lnTo>
                <a:lnTo>
                  <a:pt x="109550" y="975329"/>
                </a:lnTo>
                <a:lnTo>
                  <a:pt x="136780" y="1011913"/>
                </a:lnTo>
                <a:lnTo>
                  <a:pt x="166556" y="1046367"/>
                </a:lnTo>
                <a:lnTo>
                  <a:pt x="198740" y="1078551"/>
                </a:lnTo>
                <a:lnTo>
                  <a:pt x="233194" y="1108327"/>
                </a:lnTo>
                <a:lnTo>
                  <a:pt x="269778" y="1135557"/>
                </a:lnTo>
                <a:lnTo>
                  <a:pt x="308356" y="1160102"/>
                </a:lnTo>
                <a:lnTo>
                  <a:pt x="348787" y="1181824"/>
                </a:lnTo>
                <a:lnTo>
                  <a:pt x="390933" y="1200583"/>
                </a:lnTo>
                <a:lnTo>
                  <a:pt x="434657" y="1216243"/>
                </a:lnTo>
                <a:lnTo>
                  <a:pt x="479820" y="1228663"/>
                </a:lnTo>
                <a:lnTo>
                  <a:pt x="526282" y="1237707"/>
                </a:lnTo>
                <a:lnTo>
                  <a:pt x="573906" y="1243234"/>
                </a:lnTo>
                <a:lnTo>
                  <a:pt x="622554" y="1245108"/>
                </a:lnTo>
                <a:lnTo>
                  <a:pt x="671201" y="1243234"/>
                </a:lnTo>
                <a:lnTo>
                  <a:pt x="718825" y="1237707"/>
                </a:lnTo>
                <a:lnTo>
                  <a:pt x="765287" y="1228663"/>
                </a:lnTo>
                <a:lnTo>
                  <a:pt x="810450" y="1216243"/>
                </a:lnTo>
                <a:lnTo>
                  <a:pt x="854174" y="1200583"/>
                </a:lnTo>
                <a:lnTo>
                  <a:pt x="896320" y="1181824"/>
                </a:lnTo>
                <a:lnTo>
                  <a:pt x="936751" y="1160102"/>
                </a:lnTo>
                <a:lnTo>
                  <a:pt x="975329" y="1135557"/>
                </a:lnTo>
                <a:lnTo>
                  <a:pt x="1011913" y="1108327"/>
                </a:lnTo>
                <a:lnTo>
                  <a:pt x="1046367" y="1078551"/>
                </a:lnTo>
                <a:lnTo>
                  <a:pt x="1078551" y="1046367"/>
                </a:lnTo>
                <a:lnTo>
                  <a:pt x="1108327" y="1011913"/>
                </a:lnTo>
                <a:lnTo>
                  <a:pt x="1135557" y="975329"/>
                </a:lnTo>
                <a:lnTo>
                  <a:pt x="1160102" y="936752"/>
                </a:lnTo>
                <a:lnTo>
                  <a:pt x="1181824" y="896320"/>
                </a:lnTo>
                <a:lnTo>
                  <a:pt x="1200583" y="854174"/>
                </a:lnTo>
                <a:lnTo>
                  <a:pt x="1216243" y="810450"/>
                </a:lnTo>
                <a:lnTo>
                  <a:pt x="1228663" y="765287"/>
                </a:lnTo>
                <a:lnTo>
                  <a:pt x="1237707" y="718825"/>
                </a:lnTo>
                <a:lnTo>
                  <a:pt x="1243234" y="671201"/>
                </a:lnTo>
                <a:lnTo>
                  <a:pt x="1245108" y="622553"/>
                </a:lnTo>
                <a:lnTo>
                  <a:pt x="1243234" y="573906"/>
                </a:lnTo>
                <a:lnTo>
                  <a:pt x="1237707" y="526282"/>
                </a:lnTo>
                <a:lnTo>
                  <a:pt x="1228663" y="479820"/>
                </a:lnTo>
                <a:lnTo>
                  <a:pt x="1216243" y="434657"/>
                </a:lnTo>
                <a:lnTo>
                  <a:pt x="1200583" y="390933"/>
                </a:lnTo>
                <a:lnTo>
                  <a:pt x="1181824" y="348787"/>
                </a:lnTo>
                <a:lnTo>
                  <a:pt x="1160102" y="308355"/>
                </a:lnTo>
                <a:lnTo>
                  <a:pt x="1135557" y="269778"/>
                </a:lnTo>
                <a:lnTo>
                  <a:pt x="1108327" y="233194"/>
                </a:lnTo>
                <a:lnTo>
                  <a:pt x="1078551" y="198740"/>
                </a:lnTo>
                <a:lnTo>
                  <a:pt x="1046367" y="166556"/>
                </a:lnTo>
                <a:lnTo>
                  <a:pt x="1011913" y="136780"/>
                </a:lnTo>
                <a:lnTo>
                  <a:pt x="975329" y="109550"/>
                </a:lnTo>
                <a:lnTo>
                  <a:pt x="936752" y="85005"/>
                </a:lnTo>
                <a:lnTo>
                  <a:pt x="896320" y="63283"/>
                </a:lnTo>
                <a:lnTo>
                  <a:pt x="854174" y="44524"/>
                </a:lnTo>
                <a:lnTo>
                  <a:pt x="810450" y="28864"/>
                </a:lnTo>
                <a:lnTo>
                  <a:pt x="765287" y="16444"/>
                </a:lnTo>
                <a:lnTo>
                  <a:pt x="718825" y="7400"/>
                </a:lnTo>
                <a:lnTo>
                  <a:pt x="671201" y="1873"/>
                </a:lnTo>
                <a:lnTo>
                  <a:pt x="622554" y="0"/>
                </a:lnTo>
                <a:close/>
              </a:path>
            </a:pathLst>
          </a:custGeom>
          <a:solidFill>
            <a:srgbClr val="8A2A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40207" y="140207"/>
            <a:ext cx="888492" cy="888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914400" y="2125980"/>
            <a:ext cx="10363835" cy="14408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828800" y="3840480"/>
            <a:ext cx="8535035" cy="17151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5/10/2017</a:t>
            </a:fld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7824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433195" y="569595"/>
            <a:ext cx="9326245" cy="5137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7090" y="1530350"/>
            <a:ext cx="10498455" cy="263969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5/10/2017</a:t>
            </a:fld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7824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0">
            <a:off x="0" y="0"/>
            <a:ext cx="12192635" cy="6858635"/>
          </a:xfrm>
          <a:prstGeom prst="rect"/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140335" y="140335"/>
            <a:ext cx="889000" cy="889000"/>
          </a:xfrm>
          <a:prstGeom prst="rect"/>
          <a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5669280" y="3375660"/>
            <a:ext cx="1245870" cy="1245870"/>
          </a:xfrm>
          <a:custGeom>
            <a:gdLst>
              <a:gd fmla="*/ 622554 w 1245235" name="TX0"/>
              <a:gd fmla="*/ 0 h 1245236" name="TY0"/>
              <a:gd fmla="*/ 573906 w 1245235" name="TX1"/>
              <a:gd fmla="*/ 1873 h 1245236" name="TY1"/>
              <a:gd fmla="*/ 526282 w 1245235" name="TX2"/>
              <a:gd fmla="*/ 7400 h 1245236" name="TY2"/>
              <a:gd fmla="*/ 479820 w 1245235" name="TX3"/>
              <a:gd fmla="*/ 16444 h 1245236" name="TY3"/>
              <a:gd fmla="*/ 434657 w 1245235" name="TX4"/>
              <a:gd fmla="*/ 28864 h 1245236" name="TY4"/>
              <a:gd fmla="*/ 390933 w 1245235" name="TX5"/>
              <a:gd fmla="*/ 44524 h 1245236" name="TY5"/>
              <a:gd fmla="*/ 348787 w 1245235" name="TX6"/>
              <a:gd fmla="*/ 63283 h 1245236" name="TY6"/>
              <a:gd fmla="*/ 308355 w 1245235" name="TX7"/>
              <a:gd fmla="*/ 85005 h 1245236" name="TY7"/>
              <a:gd fmla="*/ 269778 w 1245235" name="TX8"/>
              <a:gd fmla="*/ 109550 h 1245236" name="TY8"/>
              <a:gd fmla="*/ 233194 w 1245235" name="TX9"/>
              <a:gd fmla="*/ 136780 h 1245236" name="TY9"/>
              <a:gd fmla="*/ 198740 w 1245235" name="TX10"/>
              <a:gd fmla="*/ 166556 h 1245236" name="TY10"/>
              <a:gd fmla="*/ 166556 w 1245235" name="TX11"/>
              <a:gd fmla="*/ 198740 h 1245236" name="TY11"/>
              <a:gd fmla="*/ 136780 w 1245235" name="TX12"/>
              <a:gd fmla="*/ 233194 h 1245236" name="TY12"/>
              <a:gd fmla="*/ 109550 w 1245235" name="TX13"/>
              <a:gd fmla="*/ 269778 h 1245236" name="TY13"/>
              <a:gd fmla="*/ 85005 w 1245235" name="TX14"/>
              <a:gd fmla="*/ 308355 h 1245236" name="TY14"/>
              <a:gd fmla="*/ 63283 w 1245235" name="TX15"/>
              <a:gd fmla="*/ 348787 h 1245236" name="TY15"/>
              <a:gd fmla="*/ 44524 w 1245235" name="TX16"/>
              <a:gd fmla="*/ 390933 h 1245236" name="TY16"/>
              <a:gd fmla="*/ 28864 w 1245235" name="TX17"/>
              <a:gd fmla="*/ 434657 h 1245236" name="TY17"/>
              <a:gd fmla="*/ 16444 w 1245235" name="TX18"/>
              <a:gd fmla="*/ 479820 h 1245236" name="TY18"/>
              <a:gd fmla="*/ 7400 w 1245235" name="TX19"/>
              <a:gd fmla="*/ 526282 h 1245236" name="TY19"/>
              <a:gd fmla="*/ 1873 w 1245235" name="TX20"/>
              <a:gd fmla="*/ 573906 h 1245236" name="TY20"/>
              <a:gd fmla="*/ 0 w 1245235" name="TX21"/>
              <a:gd fmla="*/ 622553 h 1245236" name="TY21"/>
              <a:gd fmla="*/ 1873 w 1245235" name="TX22"/>
              <a:gd fmla="*/ 671201 h 1245236" name="TY22"/>
              <a:gd fmla="*/ 7400 w 1245235" name="TX23"/>
              <a:gd fmla="*/ 718825 h 1245236" name="TY23"/>
              <a:gd fmla="*/ 16444 w 1245235" name="TX24"/>
              <a:gd fmla="*/ 765287 h 1245236" name="TY24"/>
              <a:gd fmla="*/ 28864 w 1245235" name="TX25"/>
              <a:gd fmla="*/ 810450 h 1245236" name="TY25"/>
              <a:gd fmla="*/ 44524 w 1245235" name="TX26"/>
              <a:gd fmla="*/ 854174 h 1245236" name="TY26"/>
              <a:gd fmla="*/ 63283 w 1245235" name="TX27"/>
              <a:gd fmla="*/ 896320 h 1245236" name="TY27"/>
              <a:gd fmla="*/ 85005 w 1245235" name="TX28"/>
              <a:gd fmla="*/ 936751 h 1245236" name="TY28"/>
              <a:gd fmla="*/ 109550 w 1245235" name="TX29"/>
              <a:gd fmla="*/ 975329 h 1245236" name="TY29"/>
              <a:gd fmla="*/ 136780 w 1245235" name="TX30"/>
              <a:gd fmla="*/ 1011913 h 1245236" name="TY30"/>
              <a:gd fmla="*/ 166556 w 1245235" name="TX31"/>
              <a:gd fmla="*/ 1046367 h 1245236" name="TY31"/>
              <a:gd fmla="*/ 198740 w 1245235" name="TX32"/>
              <a:gd fmla="*/ 1078551 h 1245236" name="TY32"/>
              <a:gd fmla="*/ 233194 w 1245235" name="TX33"/>
              <a:gd fmla="*/ 1108327 h 1245236" name="TY33"/>
              <a:gd fmla="*/ 269778 w 1245235" name="TX34"/>
              <a:gd fmla="*/ 1135557 h 1245236" name="TY34"/>
              <a:gd fmla="*/ 308356 w 1245235" name="TX35"/>
              <a:gd fmla="*/ 1160102 h 1245236" name="TY35"/>
              <a:gd fmla="*/ 348787 w 1245235" name="TX36"/>
              <a:gd fmla="*/ 1181824 h 1245236" name="TY36"/>
              <a:gd fmla="*/ 390933 w 1245235" name="TX37"/>
              <a:gd fmla="*/ 1200583 h 1245236" name="TY37"/>
              <a:gd fmla="*/ 434657 w 1245235" name="TX38"/>
              <a:gd fmla="*/ 1216243 h 1245236" name="TY38"/>
              <a:gd fmla="*/ 479820 w 1245235" name="TX39"/>
              <a:gd fmla="*/ 1228663 h 1245236" name="TY39"/>
              <a:gd fmla="*/ 526282 w 1245235" name="TX40"/>
              <a:gd fmla="*/ 1237707 h 1245236" name="TY40"/>
              <a:gd fmla="*/ 573906 w 1245235" name="TX41"/>
              <a:gd fmla="*/ 1243234 h 1245236" name="TY41"/>
              <a:gd fmla="*/ 622554 w 1245235" name="TX42"/>
              <a:gd fmla="*/ 1245108 h 1245236" name="TY42"/>
              <a:gd fmla="*/ 671201 w 1245235" name="TX43"/>
              <a:gd fmla="*/ 1243234 h 1245236" name="TY43"/>
              <a:gd fmla="*/ 718825 w 1245235" name="TX44"/>
              <a:gd fmla="*/ 1237707 h 1245236" name="TY44"/>
              <a:gd fmla="*/ 765287 w 1245235" name="TX45"/>
              <a:gd fmla="*/ 1228663 h 1245236" name="TY45"/>
              <a:gd fmla="*/ 810450 w 1245235" name="TX46"/>
              <a:gd fmla="*/ 1216243 h 1245236" name="TY46"/>
              <a:gd fmla="*/ 854174 w 1245235" name="TX47"/>
              <a:gd fmla="*/ 1200583 h 1245236" name="TY47"/>
              <a:gd fmla="*/ 896320 w 1245235" name="TX48"/>
              <a:gd fmla="*/ 1181824 h 1245236" name="TY48"/>
              <a:gd fmla="*/ 936751 w 1245235" name="TX49"/>
              <a:gd fmla="*/ 1160102 h 1245236" name="TY49"/>
              <a:gd fmla="*/ 975329 w 1245235" name="TX50"/>
              <a:gd fmla="*/ 1135557 h 1245236" name="TY50"/>
              <a:gd fmla="*/ 1011913 w 1245235" name="TX51"/>
              <a:gd fmla="*/ 1108327 h 1245236" name="TY51"/>
              <a:gd fmla="*/ 1046367 w 1245235" name="TX52"/>
              <a:gd fmla="*/ 1078551 h 1245236" name="TY52"/>
              <a:gd fmla="*/ 1078551 w 1245235" name="TX53"/>
              <a:gd fmla="*/ 1046367 h 1245236" name="TY53"/>
              <a:gd fmla="*/ 1108327 w 1245235" name="TX54"/>
              <a:gd fmla="*/ 1011913 h 1245236" name="TY54"/>
              <a:gd fmla="*/ 1135557 w 1245235" name="TX55"/>
              <a:gd fmla="*/ 975329 h 1245236" name="TY55"/>
              <a:gd fmla="*/ 1160102 w 1245235" name="TX56"/>
              <a:gd fmla="*/ 936752 h 1245236" name="TY56"/>
              <a:gd fmla="*/ 1181824 w 1245235" name="TX57"/>
              <a:gd fmla="*/ 896320 h 1245236" name="TY57"/>
              <a:gd fmla="*/ 1200583 w 1245235" name="TX58"/>
              <a:gd fmla="*/ 854174 h 1245236" name="TY58"/>
              <a:gd fmla="*/ 1216243 w 1245235" name="TX59"/>
              <a:gd fmla="*/ 810450 h 1245236" name="TY59"/>
              <a:gd fmla="*/ 1228663 w 1245235" name="TX60"/>
              <a:gd fmla="*/ 765287 h 1245236" name="TY60"/>
              <a:gd fmla="*/ 1237707 w 1245235" name="TX61"/>
              <a:gd fmla="*/ 718825 h 1245236" name="TY61"/>
              <a:gd fmla="*/ 1243234 w 1245235" name="TX62"/>
              <a:gd fmla="*/ 671201 h 1245236" name="TY62"/>
              <a:gd fmla="*/ 1245108 w 1245235" name="TX63"/>
              <a:gd fmla="*/ 622553 h 1245236" name="TY63"/>
              <a:gd fmla="*/ 1243234 w 1245235" name="TX64"/>
              <a:gd fmla="*/ 573906 h 1245236" name="TY64"/>
              <a:gd fmla="*/ 1237707 w 1245235" name="TX65"/>
              <a:gd fmla="*/ 526282 h 1245236" name="TY65"/>
              <a:gd fmla="*/ 1228663 w 1245235" name="TX66"/>
              <a:gd fmla="*/ 479820 h 1245236" name="TY66"/>
              <a:gd fmla="*/ 1216243 w 1245235" name="TX67"/>
              <a:gd fmla="*/ 434657 h 1245236" name="TY67"/>
              <a:gd fmla="*/ 1200583 w 1245235" name="TX68"/>
              <a:gd fmla="*/ 390933 h 1245236" name="TY68"/>
              <a:gd fmla="*/ 1181824 w 1245235" name="TX69"/>
              <a:gd fmla="*/ 348787 h 1245236" name="TY69"/>
              <a:gd fmla="*/ 1160102 w 1245235" name="TX70"/>
              <a:gd fmla="*/ 308355 h 1245236" name="TY70"/>
              <a:gd fmla="*/ 1135557 w 1245235" name="TX71"/>
              <a:gd fmla="*/ 269778 h 1245236" name="TY71"/>
              <a:gd fmla="*/ 1108327 w 1245235" name="TX72"/>
              <a:gd fmla="*/ 233194 h 1245236" name="TY72"/>
              <a:gd fmla="*/ 1078551 w 1245235" name="TX73"/>
              <a:gd fmla="*/ 198740 h 1245236" name="TY73"/>
              <a:gd fmla="*/ 1046367 w 1245235" name="TX74"/>
              <a:gd fmla="*/ 166556 h 1245236" name="TY74"/>
              <a:gd fmla="*/ 1011913 w 1245235" name="TX75"/>
              <a:gd fmla="*/ 136780 h 1245236" name="TY75"/>
              <a:gd fmla="*/ 975329 w 1245235" name="TX76"/>
              <a:gd fmla="*/ 109550 h 1245236" name="TY76"/>
              <a:gd fmla="*/ 936752 w 1245235" name="TX77"/>
              <a:gd fmla="*/ 85005 h 1245236" name="TY77"/>
              <a:gd fmla="*/ 896320 w 1245235" name="TX78"/>
              <a:gd fmla="*/ 63283 h 1245236" name="TY78"/>
              <a:gd fmla="*/ 854174 w 1245235" name="TX79"/>
              <a:gd fmla="*/ 44524 h 1245236" name="TY79"/>
              <a:gd fmla="*/ 810450 w 1245235" name="TX80"/>
              <a:gd fmla="*/ 28864 h 1245236" name="TY80"/>
              <a:gd fmla="*/ 765287 w 1245235" name="TX81"/>
              <a:gd fmla="*/ 16444 h 1245236" name="TY81"/>
              <a:gd fmla="*/ 718825 w 1245235" name="TX82"/>
              <a:gd fmla="*/ 7400 h 1245236" name="TY82"/>
              <a:gd fmla="*/ 671201 w 1245235" name="TX83"/>
              <a:gd fmla="*/ 1873 h 1245236" name="TY83"/>
              <a:gd fmla="*/ 622554 w 1245235" name="TX84"/>
              <a:gd fmla="*/ 0 h 1245236" name="TY8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</a:cxnLst>
            <a:rect l="l" t="t" r="r" b="b"/>
            <a:pathLst>
              <a:path w="1245235" h="1245236">
                <a:moveTo>
                  <a:pt x="622554" y="0"/>
                </a:moveTo>
                <a:lnTo>
                  <a:pt x="573906" y="1873"/>
                </a:lnTo>
                <a:lnTo>
                  <a:pt x="526282" y="7400"/>
                </a:lnTo>
                <a:lnTo>
                  <a:pt x="479820" y="16444"/>
                </a:lnTo>
                <a:lnTo>
                  <a:pt x="434657" y="28864"/>
                </a:lnTo>
                <a:lnTo>
                  <a:pt x="390933" y="44524"/>
                </a:lnTo>
                <a:lnTo>
                  <a:pt x="348787" y="63283"/>
                </a:lnTo>
                <a:lnTo>
                  <a:pt x="308355" y="85005"/>
                </a:lnTo>
                <a:lnTo>
                  <a:pt x="269778" y="109550"/>
                </a:lnTo>
                <a:lnTo>
                  <a:pt x="233194" y="136780"/>
                </a:lnTo>
                <a:lnTo>
                  <a:pt x="198740" y="166556"/>
                </a:lnTo>
                <a:lnTo>
                  <a:pt x="166556" y="198740"/>
                </a:lnTo>
                <a:lnTo>
                  <a:pt x="136780" y="233194"/>
                </a:lnTo>
                <a:lnTo>
                  <a:pt x="109550" y="269778"/>
                </a:lnTo>
                <a:lnTo>
                  <a:pt x="85005" y="308355"/>
                </a:lnTo>
                <a:lnTo>
                  <a:pt x="63283" y="348787"/>
                </a:lnTo>
                <a:lnTo>
                  <a:pt x="44524" y="390933"/>
                </a:lnTo>
                <a:lnTo>
                  <a:pt x="28864" y="434657"/>
                </a:lnTo>
                <a:lnTo>
                  <a:pt x="16444" y="479820"/>
                </a:lnTo>
                <a:lnTo>
                  <a:pt x="7400" y="526282"/>
                </a:lnTo>
                <a:lnTo>
                  <a:pt x="1873" y="573906"/>
                </a:lnTo>
                <a:lnTo>
                  <a:pt x="0" y="622553"/>
                </a:lnTo>
                <a:lnTo>
                  <a:pt x="1873" y="671201"/>
                </a:lnTo>
                <a:lnTo>
                  <a:pt x="7400" y="718825"/>
                </a:lnTo>
                <a:lnTo>
                  <a:pt x="16444" y="765287"/>
                </a:lnTo>
                <a:lnTo>
                  <a:pt x="28864" y="810450"/>
                </a:lnTo>
                <a:lnTo>
                  <a:pt x="44524" y="854174"/>
                </a:lnTo>
                <a:lnTo>
                  <a:pt x="63283" y="896320"/>
                </a:lnTo>
                <a:lnTo>
                  <a:pt x="85005" y="936751"/>
                </a:lnTo>
                <a:lnTo>
                  <a:pt x="109550" y="975329"/>
                </a:lnTo>
                <a:lnTo>
                  <a:pt x="136780" y="1011913"/>
                </a:lnTo>
                <a:lnTo>
                  <a:pt x="166556" y="1046367"/>
                </a:lnTo>
                <a:lnTo>
                  <a:pt x="198740" y="1078551"/>
                </a:lnTo>
                <a:lnTo>
                  <a:pt x="233194" y="1108327"/>
                </a:lnTo>
                <a:lnTo>
                  <a:pt x="269778" y="1135557"/>
                </a:lnTo>
                <a:lnTo>
                  <a:pt x="308356" y="1160102"/>
                </a:lnTo>
                <a:lnTo>
                  <a:pt x="348787" y="1181824"/>
                </a:lnTo>
                <a:lnTo>
                  <a:pt x="390933" y="1200583"/>
                </a:lnTo>
                <a:lnTo>
                  <a:pt x="434657" y="1216243"/>
                </a:lnTo>
                <a:lnTo>
                  <a:pt x="479820" y="1228663"/>
                </a:lnTo>
                <a:lnTo>
                  <a:pt x="526282" y="1237707"/>
                </a:lnTo>
                <a:lnTo>
                  <a:pt x="573906" y="1243234"/>
                </a:lnTo>
                <a:lnTo>
                  <a:pt x="622554" y="1245108"/>
                </a:lnTo>
                <a:lnTo>
                  <a:pt x="671201" y="1243234"/>
                </a:lnTo>
                <a:lnTo>
                  <a:pt x="718825" y="1237707"/>
                </a:lnTo>
                <a:lnTo>
                  <a:pt x="765287" y="1228663"/>
                </a:lnTo>
                <a:lnTo>
                  <a:pt x="810450" y="1216243"/>
                </a:lnTo>
                <a:lnTo>
                  <a:pt x="854174" y="1200583"/>
                </a:lnTo>
                <a:lnTo>
                  <a:pt x="896320" y="1181824"/>
                </a:lnTo>
                <a:lnTo>
                  <a:pt x="936751" y="1160102"/>
                </a:lnTo>
                <a:lnTo>
                  <a:pt x="975329" y="1135557"/>
                </a:lnTo>
                <a:lnTo>
                  <a:pt x="1011913" y="1108327"/>
                </a:lnTo>
                <a:lnTo>
                  <a:pt x="1046367" y="1078551"/>
                </a:lnTo>
                <a:lnTo>
                  <a:pt x="1078551" y="1046367"/>
                </a:lnTo>
                <a:lnTo>
                  <a:pt x="1108327" y="1011913"/>
                </a:lnTo>
                <a:lnTo>
                  <a:pt x="1135557" y="975329"/>
                </a:lnTo>
                <a:lnTo>
                  <a:pt x="1160102" y="936752"/>
                </a:lnTo>
                <a:lnTo>
                  <a:pt x="1181824" y="896320"/>
                </a:lnTo>
                <a:lnTo>
                  <a:pt x="1200583" y="854174"/>
                </a:lnTo>
                <a:lnTo>
                  <a:pt x="1216243" y="810450"/>
                </a:lnTo>
                <a:lnTo>
                  <a:pt x="1228663" y="765287"/>
                </a:lnTo>
                <a:lnTo>
                  <a:pt x="1237707" y="718825"/>
                </a:lnTo>
                <a:lnTo>
                  <a:pt x="1243234" y="671201"/>
                </a:lnTo>
                <a:lnTo>
                  <a:pt x="1245108" y="622553"/>
                </a:lnTo>
                <a:lnTo>
                  <a:pt x="1243234" y="573906"/>
                </a:lnTo>
                <a:lnTo>
                  <a:pt x="1237707" y="526282"/>
                </a:lnTo>
                <a:lnTo>
                  <a:pt x="1228663" y="479820"/>
                </a:lnTo>
                <a:lnTo>
                  <a:pt x="1216243" y="434657"/>
                </a:lnTo>
                <a:lnTo>
                  <a:pt x="1200583" y="390933"/>
                </a:lnTo>
                <a:lnTo>
                  <a:pt x="1181824" y="348787"/>
                </a:lnTo>
                <a:lnTo>
                  <a:pt x="1160102" y="308355"/>
                </a:lnTo>
                <a:lnTo>
                  <a:pt x="1135557" y="269778"/>
                </a:lnTo>
                <a:lnTo>
                  <a:pt x="1108327" y="233194"/>
                </a:lnTo>
                <a:lnTo>
                  <a:pt x="1078551" y="198740"/>
                </a:lnTo>
                <a:lnTo>
                  <a:pt x="1046367" y="166556"/>
                </a:lnTo>
                <a:lnTo>
                  <a:pt x="1011913" y="136780"/>
                </a:lnTo>
                <a:lnTo>
                  <a:pt x="975329" y="109550"/>
                </a:lnTo>
                <a:lnTo>
                  <a:pt x="936752" y="85005"/>
                </a:lnTo>
                <a:lnTo>
                  <a:pt x="896320" y="63283"/>
                </a:lnTo>
                <a:lnTo>
                  <a:pt x="854174" y="44524"/>
                </a:lnTo>
                <a:lnTo>
                  <a:pt x="810450" y="28864"/>
                </a:lnTo>
                <a:lnTo>
                  <a:pt x="765287" y="16444"/>
                </a:lnTo>
                <a:lnTo>
                  <a:pt x="718825" y="7400"/>
                </a:lnTo>
                <a:lnTo>
                  <a:pt x="671201" y="1873"/>
                </a:lnTo>
                <a:lnTo>
                  <a:pt x="622554" y="0"/>
                </a:lnTo>
                <a:close/>
              </a:path>
            </a:pathLst>
          </a:custGeom>
          <a:solidFill>
            <a:srgbClr val="8A2AA6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433195" y="569595"/>
            <a:ext cx="9326245" cy="5137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609600" y="1577340"/>
            <a:ext cx="5304155" cy="45269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278880" y="1577340"/>
            <a:ext cx="5304155" cy="45269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날짜 개체 틀 5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5/10/2017</a:t>
            </a:fld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 idx="12"/>
          </p:nvPr>
        </p:nvSpPr>
        <p:spPr>
          <a:xfrm rot="0">
            <a:off x="877824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0">
            <a:off x="0" y="0"/>
            <a:ext cx="12192635" cy="6858635"/>
          </a:xfrm>
          <a:custGeom>
            <a:gdLst>
              <a:gd fmla="*/ 0 w 12192001" name="TX0"/>
              <a:gd fmla="*/ 6858000 h 6858001" name="TY0"/>
              <a:gd fmla="*/ 12192000 w 12192001" name="TX1"/>
              <a:gd fmla="*/ 6858000 h 6858001" name="TY1"/>
              <a:gd fmla="*/ 12192000 w 12192001" name="TX2"/>
              <a:gd fmla="*/ 0 h 6858001" name="TY2"/>
              <a:gd fmla="*/ 0 w 12192001" name="TX3"/>
              <a:gd fmla="*/ 0 h 6858001" name="TY3"/>
              <a:gd fmla="*/ 0 w 12192001" name="TX4"/>
              <a:gd fmla="*/ 6858000 h 6858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2192001" h="6858001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140335" y="140335"/>
            <a:ext cx="889000" cy="889000"/>
          </a:xfrm>
          <a:prstGeom prst="rect"/>
          <a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433195" y="569595"/>
            <a:ext cx="9326245" cy="5137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5/10/2017</a:t>
            </a:fld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 idx="12"/>
          </p:nvPr>
        </p:nvSpPr>
        <p:spPr>
          <a:xfrm rot="0">
            <a:off x="877824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Relationship Id="rId2" Type="http://schemas.openxmlformats.org/officeDocument/2006/relationships/slideLayout" Target="../slideLayouts/slideLayout7.xml"></Relationship><Relationship Id="rId3" Type="http://schemas.openxmlformats.org/officeDocument/2006/relationships/slideLayout" Target="../slideLayouts/slideLayout8.xml"></Relationship><Relationship Id="rId4" Type="http://schemas.openxmlformats.org/officeDocument/2006/relationships/slideLayout" Target="../slideLayouts/slideLayout9.xml"></Relationship><Relationship Id="rId5" Type="http://schemas.openxmlformats.org/officeDocument/2006/relationships/slideLayout" Target="../slideLayouts/slideLayout10.xml"></Relationship><Relationship Id="rId6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3322" y="569595"/>
            <a:ext cx="932535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7216" y="1530350"/>
            <a:ext cx="10497566" cy="2639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도형 15"/>
          <p:cNvSpPr>
            <a:spLocks/>
          </p:cNvSpPr>
          <p:nvPr/>
        </p:nvSpPr>
        <p:spPr>
          <a:xfrm rot="0">
            <a:off x="0" y="0"/>
            <a:ext cx="12192635" cy="6858635"/>
          </a:xfrm>
          <a:custGeom>
            <a:gdLst>
              <a:gd fmla="*/ 0 w 12192001" name="TX0"/>
              <a:gd fmla="*/ 6858000 h 6858001" name="TY0"/>
              <a:gd fmla="*/ 12192000 w 12192001" name="TX1"/>
              <a:gd fmla="*/ 6858000 h 6858001" name="TY1"/>
              <a:gd fmla="*/ 12192000 w 12192001" name="TX2"/>
              <a:gd fmla="*/ 0 h 6858001" name="TY2"/>
              <a:gd fmla="*/ 0 w 12192001" name="TX3"/>
              <a:gd fmla="*/ 0 h 6858001" name="TY3"/>
              <a:gd fmla="*/ 0 w 12192001" name="TX4"/>
              <a:gd fmla="*/ 6858000 h 6858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2192001" h="6858001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Calibri" charset="0"/>
              <a:ea typeface="Calibri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433195" y="569595"/>
            <a:ext cx="9326245" cy="51371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7090" y="1530350"/>
            <a:ext cx="10498455" cy="263969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145280" y="6377940"/>
            <a:ext cx="390207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60960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5/10/2017</a:t>
            </a:fld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 idx="12"/>
          </p:nvPr>
        </p:nvSpPr>
        <p:spPr>
          <a:xfrm rot="0">
            <a:off x="8778240" y="6377940"/>
            <a:ext cx="2804795" cy="343535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800" cap="none" dirty="0" smtClean="0" b="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±¼¸²"/>
          <a:ea typeface="±¼¸²"/>
        </a:defRPr>
      </a:lvl1pPr>
    </p:titleStyle>
    <p:bodyStyle>
      <a:lvl1pPr algn="l" marL="342900" indent="-342900" defTabSz="914400" latinLnBrk="1">
        <a:spcBef>
          <a:spcPct val="20000"/>
        </a:spcBef>
        <a:buFont typeface="±¼¸²"/>
        <a:buChar char="•"/>
        <a:defRPr lang="ko-KR" smtClean="0" sz="2800" baseline="0">
          <a:solidFill>
            <a:srgbClr val="000000"/>
          </a:solidFill>
          <a:latin typeface="±¼¸²"/>
          <a:ea typeface="±¼¸²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±¼¸²"/>
          <a:ea typeface="±¼¸²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slideLayout" Target="../slideLayouts/slideLayout5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9.png"></Relationship><Relationship Id="rId2" Type="http://schemas.openxmlformats.org/officeDocument/2006/relationships/image" Target="../media/image8.png"></Relationship><Relationship Id="rId6" Type="http://schemas.openxmlformats.org/officeDocument/2006/relationships/image" Target="../media/image12.png"></Relationship><Relationship Id="rId5" Type="http://schemas.openxmlformats.org/officeDocument/2006/relationships/image" Target="../media/image11.png"></Relationship><Relationship Id="rId4" Type="http://schemas.openxmlformats.org/officeDocument/2006/relationships/image" Target="../media/image10.png"></Relationship><Relationship Id="rId7" Type="http://schemas.openxmlformats.org/officeDocument/2006/relationships/slideLayout" Target="../slideLayouts/slideLayout5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36646713306500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9887613319169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998003775724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6.png"></Relationship><Relationship Id="rId2" Type="http://schemas.openxmlformats.org/officeDocument/2006/relationships/image" Target="../media/image5.jpeg"></Relationship><Relationship Id="rId4" Type="http://schemas.openxmlformats.org/officeDocument/2006/relationships/image" Target="../media/image7.png"></Relationship><Relationship Id="rId5" Type="http://schemas.openxmlformats.org/officeDocument/2006/relationships/slideLayout" Target="../slideLayouts/slideLayout5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94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0550" y="1775460"/>
            <a:ext cx="5708650" cy="3307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4311015" y="2863850"/>
            <a:ext cx="3689985" cy="717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3202">
              <a:lnSpc>
                <a:spcPts val="5593"/>
              </a:lnSpc>
              <a:tabLst>
                <a:tab pos="691106" algn="l"/>
              </a:tabLst>
            </a:pPr>
            <a:r>
              <a:rPr lang="en-US" sz="6600" dirty="0" smtClean="0">
                <a:solidFill>
                  <a:srgbClr val="FFC000"/>
                </a:solidFill>
                <a:latin typeface="Impact"/>
                <a:cs typeface="Impact"/>
              </a:rPr>
              <a:t>3</a:t>
            </a:r>
            <a:r>
              <a:rPr lang="en-US" sz="6600" baseline="30000" dirty="0" smtClean="0">
                <a:solidFill>
                  <a:srgbClr val="FFC000"/>
                </a:solidFill>
                <a:latin typeface="Impact"/>
                <a:cs typeface="Impact"/>
              </a:rPr>
              <a:t>rd</a:t>
            </a:r>
            <a:r>
              <a:rPr lang="en-US" sz="6600" dirty="0" smtClean="0">
                <a:solidFill>
                  <a:srgbClr val="FFC000"/>
                </a:solidFill>
                <a:latin typeface="Impact"/>
                <a:cs typeface="Impact"/>
              </a:rPr>
              <a:t> project</a:t>
            </a:r>
            <a:endParaRPr lang="en-US" sz="6600" dirty="0">
              <a:latin typeface="Impact"/>
              <a:cs typeface="Impact"/>
            </a:endParaRPr>
          </a:p>
        </p:txBody>
      </p:sp>
      <p:sp>
        <p:nvSpPr>
          <p:cNvPr id="8" name="object 3"/>
          <p:cNvSpPr txBox="1">
            <a:spLocks/>
          </p:cNvSpPr>
          <p:nvPr/>
        </p:nvSpPr>
        <p:spPr>
          <a:xfrm>
            <a:off x="5334000" y="5715000"/>
            <a:ext cx="6626860" cy="718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3202">
              <a:lnSpc>
                <a:spcPts val="5593"/>
              </a:lnSpc>
              <a:tabLst>
                <a:tab pos="691106" algn="l"/>
              </a:tabLst>
            </a:pPr>
            <a:r>
              <a:rPr lang="ko-KR" altLang="en-US" sz="2800" dirty="0" smtClean="0">
                <a:solidFill>
                  <a:schemeClr val="bg1"/>
                </a:solidFill>
                <a:latin typeface="Impact"/>
                <a:cs typeface="Impact"/>
              </a:rPr>
              <a:t>백상우   김동휘   유형찬   </a:t>
            </a:r>
            <a:r>
              <a:rPr lang="ko-KR" altLang="en-US" sz="2800" dirty="0" smtClean="0">
                <a:solidFill>
                  <a:schemeClr val="bg1"/>
                </a:solidFill>
                <a:latin typeface="Impact"/>
                <a:cs typeface="Impact"/>
              </a:rPr>
              <a:t>김성준   장은아</a:t>
            </a:r>
            <a:endParaRPr lang="en-US" sz="2800" dirty="0">
              <a:solidFill>
                <a:schemeClr val="bg1"/>
              </a:solidFill>
              <a:latin typeface="Impact"/>
              <a:cs typeface="Impac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2971800" y="3200400"/>
            <a:ext cx="64770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 smtClean="0">
                <a:solidFill>
                  <a:schemeClr val="bg1"/>
                </a:solidFill>
              </a:rPr>
              <a:t>요 구 사 항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00"/>
            <a:ext cx="62293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1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721584"/>
              </p:ext>
            </p:extLst>
          </p:nvPr>
        </p:nvGraphicFramePr>
        <p:xfrm>
          <a:off x="1371600" y="1066800"/>
          <a:ext cx="9677399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4762"/>
                <a:gridCol w="5348423"/>
                <a:gridCol w="960352"/>
                <a:gridCol w="856931"/>
                <a:gridCol w="856931"/>
              </a:tblGrid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기능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기능 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상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중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52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플레이어 설정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플레이어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설정이 간편하게 이루어지는가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원하는 플레이어 인원의 수를 정할 수 있는가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플레이어 수에 맞게 닉네임 설정 창이 출력되는가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게임 선택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게임 수가 다양한가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게임 사진 목록이 슬라이드 형태로 출력되는가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게임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베스킨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라빈스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31)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플레이어 수에 맞게 플레이어 사진이 출력되는가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숫자 출력이 대화 형식으로 이루어지는가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게임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2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주루마블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err="1">
                          <a:effectLst/>
                        </a:rPr>
                        <a:t>맵의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메뉴가 다양한가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주사위 숫자에 맞게 플레이어가 정확하게 이동하는가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게임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2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통 아저씨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칼을 꼽는 동작이 자연스러운가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인형이 튀어 오르는 동작이 자연스러운가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서버 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페이지 이동 간 플레이어 정보 유지 및 변화가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서버단에서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이루어지는가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u="none" strike="noStrike" dirty="0">
                          <a:effectLst/>
                        </a:rPr>
                        <a:t>JSP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페이징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처리를 통한 게임 페이지 전환이 잘 이루어지는가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알코올 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알코올 수치가 부드럽게 증가하는가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8763000" y="14478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8763000" y="1787525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763000" y="21336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763000" y="28194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763000" y="3124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651365" y="38100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651365" y="24384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2971800" y="3200400"/>
            <a:ext cx="64770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 smtClean="0">
                <a:solidFill>
                  <a:schemeClr val="bg1"/>
                </a:solidFill>
              </a:rPr>
              <a:t>개발 환경</a:t>
            </a:r>
            <a:endParaRPr lang="en-US" altLang="ko-KR" sz="4800" dirty="0" smtClean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00"/>
            <a:ext cx="62293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990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25220"/>
            <a:ext cx="2026285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245" y="1125220"/>
            <a:ext cx="192913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140" y="1125220"/>
            <a:ext cx="209423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0"/>
            <a:ext cx="393573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35" y="3581400"/>
            <a:ext cx="1873250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3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2971800" y="3200400"/>
            <a:ext cx="64770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 smtClean="0">
                <a:solidFill>
                  <a:schemeClr val="bg1"/>
                </a:solidFill>
              </a:rPr>
              <a:t>사이트 구성</a:t>
            </a:r>
            <a:endParaRPr lang="en-US" altLang="ko-KR" sz="4800" dirty="0" smtClean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00"/>
            <a:ext cx="62293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66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835" y="619760"/>
          <a:ext cx="11717655" cy="5763895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1236980"/>
                <a:gridCol w="1237615"/>
                <a:gridCol w="2475230"/>
                <a:gridCol w="1236980"/>
                <a:gridCol w="1238250"/>
                <a:gridCol w="1238250"/>
                <a:gridCol w="1238885"/>
                <a:gridCol w="907415"/>
                <a:gridCol w="908050"/>
              </a:tblGrid>
              <a:tr h="568960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main</a:t>
                      </a: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rowSpan="2"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row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home</a:t>
                      </a: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Log in</a:t>
                      </a: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닉네임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5016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1650"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055">
                <a:tc rowSpan="2"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Player 정보</a:t>
                      </a: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Game</a:t>
                      </a: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rowSpan="2"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rowSpan="2"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음주 수치 바</a:t>
                      </a: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434975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Beskinrobbins 31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통아저씨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주루마블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  <a:tr h="313055"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200" dirty="0" smtClean="0" b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소켓 이용 게임</a:t>
                      </a: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  <a:tc gridSpan="2">
                  <a:txBody>
                    <a:bodyPr/>
                    <a:lstStyle/>
                    <a:p>
                      <a:pPr marL="0" indent="0" algn="ctr" fontAlgn="auto" defTabSz="508000" eaLnBrk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kern="1200" dirty="0" smtClean="0" b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kern="1200" dirty="0" smtClean="0" b="0"/>
                    </a:p>
                  </a:txBody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22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>
            <a:spLocks/>
          </p:cNvSpPr>
          <p:nvPr/>
        </p:nvSpPr>
        <p:spPr>
          <a:xfrm rot="0">
            <a:off x="0" y="8255"/>
            <a:ext cx="12192635" cy="6858635"/>
          </a:xfrm>
          <a:custGeom>
            <a:gdLst>
              <a:gd fmla="*/ 0 w 12192001" name="TX0"/>
              <a:gd fmla="*/ 6858000 h 6858001" name="TY0"/>
              <a:gd fmla="*/ 12192000 w 12192001" name="TX1"/>
              <a:gd fmla="*/ 6858000 h 6858001" name="TY1"/>
              <a:gd fmla="*/ 12192000 w 12192001" name="TX2"/>
              <a:gd fmla="*/ 0 h 6858001" name="TY2"/>
              <a:gd fmla="*/ 0 w 12192001" name="TX3"/>
              <a:gd fmla="*/ 0 h 6858001" name="TY3"/>
              <a:gd fmla="*/ 0 w 12192001" name="TX4"/>
              <a:gd fmla="*/ 6858000 h 6858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2192001" h="6858001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Calibri" charset="0"/>
              <a:ea typeface="Calibri" charset="0"/>
            </a:endParaRPr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 rot="0">
            <a:off x="2971800" y="3200400"/>
            <a:ext cx="6477635" cy="739140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1270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기능</a:t>
            </a:r>
            <a:r>
              <a:rPr lang="en-US" altLang="ko-KR" sz="4800" cap="none" dirty="0" smtClean="0" b="0">
                <a:solidFill>
                  <a:schemeClr val="bg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48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구성</a:t>
            </a:r>
            <a:endParaRPr lang="ko-KR" altLang="en-US" sz="48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object 3"/>
          <p:cNvSpPr txBox="1">
            <a:spLocks/>
          </p:cNvSpPr>
          <p:nvPr/>
        </p:nvSpPr>
        <p:spPr>
          <a:xfrm rot="0">
            <a:off x="5943600" y="2209800"/>
            <a:ext cx="623570" cy="615950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1270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120" dirty="0" smtClean="0" u="sng" b="0">
                <a:solidFill>
                  <a:srgbClr val="FFFFFF"/>
                </a:solidFill>
                <a:latin typeface="Arial" charset="0"/>
                <a:ea typeface="Arial" charset="0"/>
              </a:rPr>
              <a:t>06</a:t>
            </a:r>
            <a:endParaRPr lang="ko-KR" altLang="en-US" sz="4000" cap="none" dirty="0" smtClean="0" u="sng" b="0">
              <a:solidFill>
                <a:srgbClr val="FFFFFF"/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acorn/AppData/Roaming/PolarisOffice/ETemp/4888_4211112/fImage3664671330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58635"/>
          </a:xfrm>
          <a:prstGeom prst="rect"/>
          <a:noFill/>
        </p:spPr>
      </p:pic>
      <p:sp>
        <p:nvSpPr>
          <p:cNvPr id="3" name="도형 2"/>
          <p:cNvSpPr>
            <a:spLocks/>
          </p:cNvSpPr>
          <p:nvPr/>
        </p:nvSpPr>
        <p:spPr>
          <a:xfrm rot="0">
            <a:off x="2936875" y="2487295"/>
            <a:ext cx="6323965" cy="2533650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acorn/AppData/Roaming/PolarisOffice/ETemp/4888_4211112/fImage988761331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56515" y="28575"/>
            <a:ext cx="12375515" cy="6839585"/>
          </a:xfrm>
          <a:prstGeom prst="rect"/>
          <a:noFill/>
        </p:spPr>
      </p:pic>
      <p:sp>
        <p:nvSpPr>
          <p:cNvPr id="3" name="도형 2"/>
          <p:cNvSpPr>
            <a:spLocks/>
          </p:cNvSpPr>
          <p:nvPr/>
        </p:nvSpPr>
        <p:spPr>
          <a:xfrm rot="0">
            <a:off x="3093085" y="2845435"/>
            <a:ext cx="6323965" cy="33127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acorn/AppData/Roaming/PolarisOffice/ETemp/4888_4211112/fImage99800377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192635" cy="6864985"/>
          </a:xfrm>
          <a:prstGeom prst="rect"/>
          <a:noFill/>
        </p:spPr>
      </p:pic>
      <p:sp>
        <p:nvSpPr>
          <p:cNvPr id="3" name="도형 2"/>
          <p:cNvSpPr>
            <a:spLocks/>
          </p:cNvSpPr>
          <p:nvPr/>
        </p:nvSpPr>
        <p:spPr>
          <a:xfrm rot="0">
            <a:off x="635" y="2552065"/>
            <a:ext cx="2027555" cy="3780789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 rot="0">
            <a:off x="2028190" y="2550795"/>
            <a:ext cx="8150225" cy="3780789"/>
          </a:xfrm>
          <a:prstGeom prst="rect"/>
          <a:noFill/>
          <a:ln w="25400" cap="flat" cmpd="sng">
            <a:solidFill>
              <a:srgbClr val="00007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5" name="도형 4"/>
          <p:cNvSpPr>
            <a:spLocks/>
          </p:cNvSpPr>
          <p:nvPr/>
        </p:nvSpPr>
        <p:spPr>
          <a:xfrm rot="0">
            <a:off x="10168255" y="2550795"/>
            <a:ext cx="2027555" cy="3780789"/>
          </a:xfrm>
          <a:prstGeom prst="rect"/>
          <a:noFill/>
          <a:ln w="2540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18415" y="431165"/>
            <a:ext cx="12160250" cy="2083435"/>
          </a:xfrm>
          <a:prstGeom prst="rect"/>
          <a:noFill/>
          <a:ln w="25400" cap="flat" cmpd="sng">
            <a:solidFill>
              <a:srgbClr val="E8007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38800" y="1752600"/>
            <a:ext cx="1371600" cy="49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15" dirty="0" smtClean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990600" y="2703830"/>
            <a:ext cx="3124200" cy="49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b="1" spc="15" dirty="0" smtClean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lang="ko-KR" altLang="en-US" sz="3200" b="1" spc="15" dirty="0" smtClean="0">
                <a:solidFill>
                  <a:srgbClr val="FFFFFF"/>
                </a:solidFill>
                <a:latin typeface="Arial"/>
                <a:cs typeface="Arial"/>
              </a:rPr>
              <a:t>프로젝트 개요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4724400" y="2703195"/>
            <a:ext cx="3276600" cy="492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b="1" spc="15" dirty="0" smtClean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lang="ko-KR" altLang="en-US" sz="3200" b="1" spc="15" dirty="0" smtClean="0">
                <a:solidFill>
                  <a:srgbClr val="FFFFFF"/>
                </a:solidFill>
                <a:latin typeface="Arial"/>
                <a:cs typeface="Arial"/>
              </a:rPr>
              <a:t>개발 기획 개요 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8496300" y="2703195"/>
            <a:ext cx="2933700" cy="431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lang="ko-KR" altLang="en-US" sz="2800" spc="15" dirty="0" smtClean="0">
                <a:solidFill>
                  <a:srgbClr val="FFFFFF"/>
                </a:solidFill>
                <a:latin typeface="Arial"/>
                <a:cs typeface="Arial"/>
              </a:rPr>
              <a:t>개발 기술 개요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2057400" y="3526155"/>
            <a:ext cx="1828800" cy="831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개요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목표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일</a:t>
            </a:r>
            <a:r>
              <a:rPr lang="ko-KR" altLang="en-US" spc="15" dirty="0">
                <a:solidFill>
                  <a:srgbClr val="FFFFFF"/>
                </a:solidFill>
                <a:latin typeface="Arial"/>
                <a:cs typeface="Arial"/>
              </a:rPr>
              <a:t>정</a:t>
            </a: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5410200" y="3526155"/>
            <a:ext cx="1828800" cy="1108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pc="15" dirty="0" smtClean="0">
                <a:solidFill>
                  <a:srgbClr val="FFFFFF"/>
                </a:solidFill>
                <a:latin typeface="Arial"/>
                <a:cs typeface="Arial"/>
              </a:rPr>
              <a:t>-   </a:t>
            </a: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업무 분담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요구 사항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개발 환경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사</a:t>
            </a:r>
            <a:r>
              <a:rPr lang="ko-KR" altLang="en-US" spc="15" dirty="0">
                <a:solidFill>
                  <a:srgbClr val="FFFFFF"/>
                </a:solidFill>
                <a:latin typeface="Arial"/>
                <a:cs typeface="Arial"/>
              </a:rPr>
              <a:t>이</a:t>
            </a: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트 구성</a:t>
            </a:r>
            <a:r>
              <a:rPr lang="en-US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9067800" y="3524250"/>
            <a:ext cx="1828800" cy="55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소스 분석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기능 구성</a:t>
            </a:r>
            <a:r>
              <a:rPr lang="en-US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3276600" y="3229610"/>
            <a:ext cx="64770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ko-KR" altLang="en-US" sz="4800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4800" dirty="0" smtClean="0">
                <a:solidFill>
                  <a:schemeClr val="bg1"/>
                </a:solidFill>
              </a:rPr>
              <a:t>개요 및 목표 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00"/>
            <a:ext cx="62293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69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38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2590800" y="816610"/>
            <a:ext cx="6934200" cy="2209800"/>
          </a:xfrm>
          <a:prstGeom prst="roundRect">
            <a:avLst/>
          </a:prstGeom>
          <a:solidFill>
            <a:schemeClr val="bg1">
              <a:alpha val="36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AutoShape 4"/>
          <p:cNvSpPr>
            <a:spLocks noChangeAspect="1" noChangeArrowheads="1"/>
          </p:cNvSpPr>
          <p:nvPr/>
        </p:nvSpPr>
        <p:spPr bwMode="auto">
          <a:xfrm>
            <a:off x="168275" y="-1447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6"/>
          <p:cNvSpPr>
            <a:spLocks noChangeAspect="1" noChangeArrowheads="1"/>
          </p:cNvSpPr>
          <p:nvPr/>
        </p:nvSpPr>
        <p:spPr bwMode="auto">
          <a:xfrm>
            <a:off x="320675" y="76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078230"/>
            <a:ext cx="1308100" cy="171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956310"/>
            <a:ext cx="4343400" cy="1838960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590800" y="3026410"/>
            <a:ext cx="6934200" cy="2209800"/>
          </a:xfrm>
          <a:prstGeom prst="roundRect">
            <a:avLst/>
          </a:prstGeom>
          <a:solidFill>
            <a:schemeClr val="bg1">
              <a:alpha val="36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2768600" y="3750310"/>
            <a:ext cx="67310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3200" b="1" dirty="0" smtClean="0">
                <a:solidFill>
                  <a:schemeClr val="bg1">
                    <a:lumMod val="95000"/>
                  </a:schemeClr>
                </a:solidFill>
              </a:rPr>
              <a:t>술 게임 사이트 제작을 통한 </a:t>
            </a:r>
            <a:endParaRPr lang="en-US" altLang="ko-KR" sz="3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2700" algn="ctr"/>
            <a:r>
              <a:rPr lang="ko-KR" altLang="en-US" sz="3200" b="1" dirty="0" smtClean="0">
                <a:solidFill>
                  <a:schemeClr val="bg1">
                    <a:lumMod val="95000"/>
                  </a:schemeClr>
                </a:solidFill>
              </a:rPr>
              <a:t>학습한 프로그래밍 개념 이해 및 응용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/>
          <p:cNvSpPr txBox="1">
            <a:spLocks/>
          </p:cNvSpPr>
          <p:nvPr/>
        </p:nvSpPr>
        <p:spPr>
          <a:xfrm>
            <a:off x="4191000" y="1752600"/>
            <a:ext cx="41148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ko-KR" altLang="en-US" sz="4800" dirty="0" smtClean="0">
                <a:solidFill>
                  <a:schemeClr val="bg1"/>
                </a:solidFill>
              </a:rPr>
              <a:t>프로젝트 </a:t>
            </a:r>
            <a:r>
              <a:rPr lang="ko-KR" altLang="en-US" sz="4800" dirty="0" smtClean="0">
                <a:solidFill>
                  <a:schemeClr val="bg1"/>
                </a:solidFill>
              </a:rPr>
              <a:t>목표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447800" y="3048000"/>
            <a:ext cx="2362200" cy="2362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14900" y="3048000"/>
            <a:ext cx="2362200" cy="2362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05800" y="3030855"/>
            <a:ext cx="2362200" cy="2362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0" y="3600450"/>
            <a:ext cx="228600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/>
              <a:t>학습 내용 숙지</a:t>
            </a:r>
            <a:endParaRPr lang="en-US" altLang="ko-KR" sz="2400" dirty="0" smtClean="0"/>
          </a:p>
          <a:p>
            <a:pPr algn="ctr">
              <a:lnSpc>
                <a:spcPct val="150000"/>
              </a:lnSpc>
            </a:pPr>
            <a:r>
              <a:rPr lang="en-US" altLang="ko-KR" sz="2400" dirty="0" smtClean="0"/>
              <a:t>- </a:t>
            </a:r>
            <a:r>
              <a:rPr lang="en-US" altLang="ko-KR" sz="2400" dirty="0" smtClean="0">
                <a:latin typeface="+mj-ea"/>
                <a:ea typeface="+mj-ea"/>
              </a:rPr>
              <a:t>JSP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53000" y="3505200"/>
            <a:ext cx="228600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/>
              <a:t>간단한 </a:t>
            </a:r>
            <a:r>
              <a:rPr lang="en-US" altLang="ko-KR" sz="2400" dirty="0" smtClean="0"/>
              <a:t>UI</a:t>
            </a:r>
          </a:p>
          <a:p>
            <a:pPr algn="ctr">
              <a:lnSpc>
                <a:spcPct val="150000"/>
              </a:lnSpc>
            </a:pPr>
            <a:r>
              <a:rPr lang="en-US" altLang="ko-KR" sz="2400" dirty="0" smtClean="0"/>
              <a:t>- </a:t>
            </a:r>
            <a:r>
              <a:rPr lang="ko-KR" altLang="en-US" sz="2400" dirty="0" smtClean="0"/>
              <a:t>게임의 이해</a:t>
            </a:r>
            <a:endParaRPr lang="en-US" altLang="ko-KR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8345170" y="3505200"/>
            <a:ext cx="2286000" cy="113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/>
              <a:t>유저 간 게임</a:t>
            </a:r>
            <a:endParaRPr lang="en-US" altLang="ko-KR" sz="2400" dirty="0" smtClean="0"/>
          </a:p>
          <a:p>
            <a:pPr algn="ctr">
              <a:lnSpc>
                <a:spcPct val="150000"/>
              </a:lnSpc>
            </a:pPr>
            <a:r>
              <a:rPr lang="en-US" altLang="ko-KR" sz="2400" dirty="0" smtClean="0"/>
              <a:t>- </a:t>
            </a:r>
            <a:r>
              <a:rPr lang="ko-KR" altLang="en-US" sz="2400" dirty="0" smtClean="0"/>
              <a:t>소켓 통신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7616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2971800" y="3200400"/>
            <a:ext cx="64770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 smtClean="0">
                <a:solidFill>
                  <a:schemeClr val="bg1"/>
                </a:solidFill>
              </a:rPr>
              <a:t>프로젝트 일정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00"/>
            <a:ext cx="62293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493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481951"/>
              </p:ext>
            </p:extLst>
          </p:nvPr>
        </p:nvGraphicFramePr>
        <p:xfrm>
          <a:off x="609600" y="518848"/>
          <a:ext cx="11027781" cy="5836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182"/>
                <a:gridCol w="1352464"/>
                <a:gridCol w="862010"/>
                <a:gridCol w="862010"/>
                <a:gridCol w="966045"/>
                <a:gridCol w="862010"/>
                <a:gridCol w="862010"/>
                <a:gridCol w="862010"/>
                <a:gridCol w="862010"/>
                <a:gridCol w="862010"/>
                <a:gridCol w="862010"/>
                <a:gridCol w="862010"/>
              </a:tblGrid>
              <a:tr h="242191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5/3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5/6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5/9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5/12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5/15</a:t>
                      </a:r>
                      <a:endParaRPr lang="en-US" altLang="ko-KR" sz="18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5/18</a:t>
                      </a:r>
                      <a:endParaRPr lang="en-US" altLang="ko-KR" sz="1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5/21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5/24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5/27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5/30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기획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프로젝트 기획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차 회의</a:t>
                      </a:r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요구 분석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ko-KR" altLang="en-US" sz="14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ko-KR" altLang="en-US" sz="14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설계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UI 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설계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　</a:t>
                      </a:r>
                      <a:r>
                        <a:rPr lang="en-US" altLang="ko-KR" sz="14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400" b="1" u="none" strike="noStrike" dirty="0" smtClean="0">
                          <a:effectLst/>
                        </a:rPr>
                        <a:t>차 회의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기능 설계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구현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인트로 페이지 </a:t>
                      </a:r>
                      <a:r>
                        <a:rPr lang="en-US" altLang="ko-KR" sz="1400" b="1" u="none" strike="noStrike">
                          <a:effectLst/>
                        </a:rPr>
                        <a:t>UI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완료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메인 페이지 </a:t>
                      </a:r>
                      <a:r>
                        <a:rPr lang="en-US" sz="1400" b="1" u="none" strike="noStrike">
                          <a:effectLst/>
                        </a:rPr>
                        <a:t>UI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완료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게임 </a:t>
                      </a:r>
                      <a:r>
                        <a:rPr lang="en-US" altLang="ko-KR" sz="1400" b="1" u="none" strike="noStrike"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진행 중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게임 </a:t>
                      </a:r>
                      <a:r>
                        <a:rPr lang="en-US" altLang="ko-KR" sz="1400" b="1" u="none" strike="noStrike">
                          <a:effectLst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진행 중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게임 </a:t>
                      </a:r>
                      <a:r>
                        <a:rPr lang="en-US" altLang="ko-KR" sz="1400" b="1" u="none" strike="noStrike">
                          <a:effectLst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진행 중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소켓 통신 게임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예정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테스트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Back-end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예정</a:t>
                      </a: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수정 및 보완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예정</a:t>
                      </a:r>
                    </a:p>
                  </a:txBody>
                  <a:tcPr marL="6065" marR="6065" marT="606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보고서 작성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예정</a:t>
                      </a:r>
                    </a:p>
                  </a:txBody>
                  <a:tcPr marL="6065" marR="6065" marT="606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968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최종 발표 준비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예정</a:t>
                      </a:r>
                    </a:p>
                  </a:txBody>
                  <a:tcPr marL="6065" marR="6065" marT="606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76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2971800" y="3200400"/>
            <a:ext cx="64770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 smtClean="0">
                <a:solidFill>
                  <a:schemeClr val="bg1"/>
                </a:solidFill>
              </a:rPr>
              <a:t>업 무 분 담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00"/>
            <a:ext cx="62293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34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8255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38810" y="2328545"/>
            <a:ext cx="2153285" cy="23958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latin typeface="+mj-lt"/>
            </a:endParaRPr>
          </a:p>
          <a:p>
            <a:pPr algn="ctr"/>
            <a:endParaRPr lang="en-US" altLang="ko-KR" sz="1400" b="1" dirty="0" smtClean="0">
              <a:latin typeface="+mj-lt"/>
            </a:endParaRPr>
          </a:p>
          <a:p>
            <a:pPr algn="ctr"/>
            <a:endParaRPr lang="en-US" altLang="ko-KR" sz="1400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latin typeface="+mj-lt"/>
              </a:rPr>
              <a:t>인트로</a:t>
            </a:r>
            <a:r>
              <a:rPr lang="ko-KR" altLang="en-US" sz="1400" b="1" dirty="0" smtClean="0">
                <a:latin typeface="+mj-lt"/>
              </a:rPr>
              <a:t> 페이지 </a:t>
            </a:r>
            <a:r>
              <a:rPr lang="en-US" altLang="ko-KR" sz="1400" b="1" dirty="0" smtClean="0">
                <a:latin typeface="+mj-lt"/>
              </a:rPr>
              <a:t>UI </a:t>
            </a:r>
            <a:r>
              <a:rPr lang="ko-KR" altLang="en-US" sz="1400" b="1" dirty="0" smtClean="0">
                <a:latin typeface="+mj-lt"/>
              </a:rPr>
              <a:t>제</a:t>
            </a:r>
            <a:r>
              <a:rPr lang="ko-KR" altLang="en-US" sz="1400" b="1" dirty="0">
                <a:latin typeface="+mj-lt"/>
              </a:rPr>
              <a:t>작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+mj-lt"/>
              </a:rPr>
              <a:t>Players </a:t>
            </a:r>
            <a:r>
              <a:rPr lang="ko-KR" altLang="en-US" sz="1400" b="1" dirty="0" smtClean="0">
                <a:latin typeface="+mj-lt"/>
              </a:rPr>
              <a:t>리스트 업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err="1" smtClean="0">
                <a:latin typeface="+mj-lt"/>
              </a:rPr>
              <a:t>Baskinrobbins</a:t>
            </a:r>
            <a:r>
              <a:rPr lang="en-US" altLang="ko-KR" sz="1400" b="1" dirty="0" smtClean="0">
                <a:latin typeface="+mj-lt"/>
              </a:rPr>
              <a:t> 31 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ko-KR" altLang="en-US" sz="1400" b="1" dirty="0" smtClean="0">
                <a:latin typeface="+mj-lt"/>
              </a:rPr>
              <a:t>구현</a:t>
            </a:r>
            <a:endParaRPr lang="en-US" altLang="ko-KR" sz="1400" b="1" dirty="0" smtClean="0">
              <a:latin typeface="+mj-lt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1810" y="2205355"/>
            <a:ext cx="2383790" cy="980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+mj-lt"/>
              </a:rPr>
              <a:t>백상우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291840" y="2328545"/>
            <a:ext cx="2311400" cy="23958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 smtClean="0"/>
          </a:p>
          <a:p>
            <a:pPr algn="ctr">
              <a:lnSpc>
                <a:spcPct val="150000"/>
              </a:lnSpc>
            </a:pPr>
            <a:endParaRPr lang="en-US" altLang="ko-KR" sz="14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/>
              <a:t>알코올 수치 바 </a:t>
            </a:r>
            <a:r>
              <a:rPr lang="ko-KR" altLang="en-US" sz="1400" b="1" dirty="0" smtClean="0"/>
              <a:t>구현</a:t>
            </a:r>
            <a:endParaRPr lang="en-US" altLang="ko-KR" sz="14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b="1" dirty="0" err="1"/>
              <a:t>주</a:t>
            </a:r>
            <a:r>
              <a:rPr lang="ko-KR" altLang="en-US" sz="1400" b="1" dirty="0" err="1" smtClean="0"/>
              <a:t>루마블</a:t>
            </a:r>
            <a:r>
              <a:rPr lang="ko-KR" altLang="en-US" sz="1400" b="1" dirty="0" smtClean="0"/>
              <a:t> 게임 구현</a:t>
            </a:r>
            <a:r>
              <a:rPr lang="en-US" altLang="ko-KR" sz="1400" b="1" dirty="0" smtClean="0"/>
              <a:t> </a:t>
            </a:r>
            <a:endParaRPr lang="en-US" altLang="ko-KR" sz="140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175000" y="2205355"/>
            <a:ext cx="2558415" cy="980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+mj-lt"/>
              </a:rPr>
              <a:t>김동휘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242685" y="2328545"/>
            <a:ext cx="2254250" cy="23958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+mj-lt"/>
              </a:rPr>
              <a:t>메인 페이지 </a:t>
            </a:r>
            <a:r>
              <a:rPr lang="en-US" altLang="ko-KR" sz="1400" b="1" dirty="0" smtClean="0">
                <a:latin typeface="+mj-lt"/>
              </a:rPr>
              <a:t>UI</a:t>
            </a:r>
            <a:r>
              <a:rPr lang="ko-KR" altLang="en-US" sz="1400" b="1" dirty="0" smtClean="0">
                <a:latin typeface="+mj-lt"/>
              </a:rPr>
              <a:t> 제작</a:t>
            </a:r>
            <a:endParaRPr lang="en-US" altLang="ko-KR" sz="1400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latin typeface="+mj-lt"/>
              </a:rPr>
              <a:t>통아저씨</a:t>
            </a:r>
            <a:r>
              <a:rPr lang="ko-KR" altLang="en-US" sz="1400" b="1" dirty="0" smtClean="0">
                <a:latin typeface="+mj-lt"/>
              </a:rPr>
              <a:t> 게임 구현</a:t>
            </a:r>
            <a:endParaRPr lang="en-US" altLang="ko-KR" sz="1400" b="1" dirty="0" smtClean="0">
              <a:latin typeface="+mj-lt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09970" y="2205355"/>
            <a:ext cx="2495550" cy="980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+mj-lt"/>
              </a:rPr>
              <a:t>유형찬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157335" y="2328545"/>
            <a:ext cx="2254250" cy="239585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+mj-lt"/>
              </a:rPr>
              <a:t>프로젝트 기획 및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+mj-lt"/>
              </a:rPr>
              <a:t>기능 구현 조언</a:t>
            </a:r>
            <a:endParaRPr lang="en-US" altLang="ko-KR" sz="1400" b="1" dirty="0" smtClean="0">
              <a:latin typeface="+mj-lt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43035" y="2205355"/>
            <a:ext cx="2495550" cy="9804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+mj-lt"/>
              </a:rPr>
              <a:t>김성준</a:t>
            </a:r>
            <a:endParaRPr lang="ko-KR" altLang="en-US" sz="28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19</Pages>
  <Paragraphs>131</Paragraphs>
  <Words>317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준호김</dc:creator>
  <cp:lastModifiedBy>fresheday</cp:lastModifiedBy>
  <dc:title>PowerPoint 프레젠테이션</dc:title>
  <dcterms:modified xsi:type="dcterms:W3CDTF">2017-05-16T15:24:45Z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2017-05-09T00:00:00Z</vt:filetime>
  </property>
</Properties>
</file>